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71hqRT9U0w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plus.net/apply/en-us/B2855EBC0789C05E2CA908C3D052D221/28E9AAC9CDC89AF31E41FB50DF40D52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N1Cyr0ZK9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://www.pbs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s://www.youtube.com/watch?v=fN1Cyr0ZK9M" TargetMode="External"/><Relationship Id="rId7" Type="http://schemas.openxmlformats.org/officeDocument/2006/relationships/hyperlink" Target="http://www.pb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hildplus.net/apply/en-us/B2855EBC0789C05E2CA908C3D052D221/28E9AAC9CDC89AF31E41FB50DF40D527" TargetMode="External"/><Relationship Id="rId5" Type="http://schemas.openxmlformats.org/officeDocument/2006/relationships/hyperlink" Target="https://www.youtube.com/watch?v=dOkyKyVFnSs" TargetMode="External"/><Relationship Id="rId4" Type="http://schemas.openxmlformats.org/officeDocument/2006/relationships/hyperlink" Target="https://www.youtube.com/watch?v=71hqRT9U0w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dOkyKyVFn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If you’re happy and you know it...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If You’re Happy and You Know It!</a:t>
            </a:r>
            <a:endParaRPr/>
          </a:p>
        </p:txBody>
      </p:sp>
      <p:pic>
        <p:nvPicPr>
          <p:cNvPr id="150" name="Google Shape;150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7648" y="1353041"/>
            <a:ext cx="4565601" cy="442863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https://www.youtube.com/watch?v=71hqRT9U0wg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FF0066"/>
                </a:solidFill>
              </a:rPr>
              <a:t>Family Activities</a:t>
            </a:r>
            <a:endParaRPr/>
          </a:p>
        </p:txBody>
      </p:sp>
      <p:pic>
        <p:nvPicPr>
          <p:cNvPr id="157" name="Google Shape;157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09333" y="2312193"/>
            <a:ext cx="5088867" cy="3376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Dressing to the Music </a:t>
            </a:r>
            <a:br>
              <a:rPr lang="en-US"/>
            </a:b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en-US" sz="1760"/>
              <a:t>For  a fun time let’s see how the child is able to dress themselves without assistance. The goal is to see if  the child is able to dress themselves  successfully with enthusiasm.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en-US" sz="1760"/>
              <a:t>Age group: Toddlers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en-US" sz="1760"/>
              <a:t>Materials needed:  ▪ Music ▪ Clothes (socks, shirt, pants, dress, etc.)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en-US" sz="1760"/>
              <a:t>Step by Step: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AutoNum type="arabicPeriod"/>
            </a:pPr>
            <a:r>
              <a:rPr lang="en-US" sz="1760"/>
              <a:t>Find a song that the child/children love.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AutoNum type="arabicPeriod"/>
            </a:pPr>
            <a:r>
              <a:rPr lang="en-US" sz="1760"/>
              <a:t>Have the child/children’s clothes laid out.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AutoNum type="arabicPeriod"/>
            </a:pPr>
            <a:r>
              <a:rPr lang="en-US" sz="1760"/>
              <a:t>Start the music. State to the child/children the item(s) of clothes to put on first.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AutoNum type="arabicPeriod"/>
            </a:pPr>
            <a:r>
              <a:rPr lang="en-US" sz="1760"/>
              <a:t>Sing with them as they are putting on their clothes.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AutoNum type="arabicPeriod"/>
            </a:pPr>
            <a:r>
              <a:rPr lang="en-US" sz="1760"/>
              <a:t>When they have completed getting dressed, do a celebration dance.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AutoNum type="arabicPeriod"/>
            </a:pPr>
            <a:r>
              <a:rPr lang="en-US" sz="1760"/>
              <a:t>Enjoy. </a:t>
            </a: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For infants, play  music as you dress them and watch their facial expressions.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612" y="2710258"/>
            <a:ext cx="3532981" cy="3532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We’re Going on a Shape Hunt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Mathematical skills are critical to children. When we introduce shapes and show connections to the items it must be done with excitement. 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Materials needed:  ▪ Items in the home that resemble shapes such as: square, circle, triangle, rectangle, etc.)         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Step by Step: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/>
              <a:t>Show or draw a picture of a shape.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/>
              <a:t>Ask, “Can you find this shape in the house? “Let’s go on a shape hunt.”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/>
              <a:t>When the child/children find a match, do a happy dance praising  them for finding a match.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/>
              <a:t>Continue to find other matches for shapes while on your hunt..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/>
              <a:t>When they have completed the shape hunt, do a celebration dance. 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/>
              <a:t>Enjoy. 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Table Talk</a:t>
            </a: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Mom/Dad, how are you doing?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Mom/Dad, do you know what school your child will be attending next school year?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Below is the link for Head Start and Early Head Start applications: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US" sz="1300" u="sng">
                <a:solidFill>
                  <a:schemeClr val="hlink"/>
                </a:solidFill>
                <a:hlinkClick r:id="rId3"/>
              </a:rPr>
              <a:t>https://www.childplus.net/apply/en-us/B2855EBC0789C05E2CA908C3D052D221/28E9AAC9CDC89AF31E41FB50DF40D527</a:t>
            </a:r>
            <a:r>
              <a:rPr lang="en-US" sz="1300"/>
              <a:t> </a:t>
            </a:r>
            <a:endParaRPr/>
          </a:p>
          <a:p>
            <a:pPr marL="22860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612" y="2057400"/>
            <a:ext cx="3935413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Additional Resources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https://www.youtube.com/watch?v=fN1Cyr0ZK9M</a:t>
            </a:r>
            <a:r>
              <a:rPr lang="en-US"/>
              <a:t>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Hello, Hello can you clap your hands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www.pbs.com</a:t>
            </a:r>
            <a:r>
              <a:rPr lang="en-US"/>
              <a:t> </a:t>
            </a: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" y="2049462"/>
            <a:ext cx="4446853" cy="3811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References</a:t>
            </a:r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YouTube: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 u="sng">
                <a:solidFill>
                  <a:schemeClr val="hlink"/>
                </a:solidFill>
                <a:hlinkClick r:id="rId3"/>
              </a:rPr>
              <a:t>https://www.youtube.com/watch?v=fN1Cyr0ZK9M</a:t>
            </a:r>
            <a:r>
              <a:rPr lang="en-US" sz="2240"/>
              <a:t> 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 u="sng">
                <a:solidFill>
                  <a:schemeClr val="hlink"/>
                </a:solidFill>
                <a:hlinkClick r:id="rId4"/>
              </a:rPr>
              <a:t>https://www.youtube.com/watch?v=71hqRT9U0wg</a:t>
            </a:r>
            <a:r>
              <a:rPr lang="en-US" sz="2240"/>
              <a:t> 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 u="sng">
                <a:solidFill>
                  <a:schemeClr val="hlink"/>
                </a:solidFill>
                <a:hlinkClick r:id="rId5"/>
              </a:rPr>
              <a:t>https://www.youtube.com/watch?v=dOkyKyVFnSs</a:t>
            </a:r>
            <a:r>
              <a:rPr lang="en-US" sz="2240"/>
              <a:t> </a:t>
            </a:r>
            <a:endParaRPr/>
          </a:p>
          <a:p>
            <a:pPr marL="228600" lvl="0" indent="-8636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Pee Dee Community Action Partnership.  Enrollment Application link. </a:t>
            </a:r>
            <a:r>
              <a:rPr lang="en-US" sz="2240" u="sng">
                <a:solidFill>
                  <a:schemeClr val="hlink"/>
                </a:solidFill>
                <a:hlinkClick r:id="rId6"/>
              </a:rPr>
              <a:t>https://www.childplus.net/apply/en-us/B2855EBC0789C05E2CA908C3D052D221/28E9AAC9CDC89AF31E41FB50DF40D527</a:t>
            </a:r>
            <a:r>
              <a:rPr lang="en-US" sz="2240"/>
              <a:t> 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Othandra Hicks.  Family Activities  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 u="sng">
                <a:solidFill>
                  <a:schemeClr val="hlink"/>
                </a:solidFill>
                <a:hlinkClick r:id="rId7"/>
              </a:rPr>
              <a:t>www.pbs.com</a:t>
            </a:r>
            <a:r>
              <a:rPr lang="en-US" sz="2240"/>
              <a:t> </a:t>
            </a:r>
            <a:endParaRPr/>
          </a:p>
          <a:p>
            <a:pPr marL="228600" lvl="0" indent="-8636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/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8728" y="1935860"/>
            <a:ext cx="2794355" cy="2693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was your favorite nursery rhyme from last week?</a:t>
            </a:r>
            <a:endParaRPr/>
          </a:p>
        </p:txBody>
      </p:sp>
      <p:pic>
        <p:nvPicPr>
          <p:cNvPr id="95" name="Google Shape;95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33147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3149" y="1690688"/>
            <a:ext cx="2927767" cy="516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6368" y="1690688"/>
            <a:ext cx="4887044" cy="318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If you’re happy and you know it...</a:t>
            </a:r>
            <a:endParaRPr/>
          </a:p>
        </p:txBody>
      </p:sp>
      <p:pic>
        <p:nvPicPr>
          <p:cNvPr id="103" name="Google Shape;103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43051" y="987425"/>
            <a:ext cx="3652473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Look at the child and make the following expressions(in the upcoming slides) with your face as you both look in a mirror. You can also use the camera on your phone.         ( Just remember to flip the lens.)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Have fun!  Take a picture of each expression.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21288" y="1395412"/>
            <a:ext cx="60960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9600"/>
              <a:buNone/>
            </a:pPr>
            <a:r>
              <a:rPr lang="en-US" sz="9600" b="1">
                <a:solidFill>
                  <a:srgbClr val="FF0066"/>
                </a:solidFill>
              </a:rPr>
              <a:t>Happy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0000"/>
              <a:buFont typeface="Calibri"/>
              <a:buNone/>
            </a:pPr>
            <a:r>
              <a:rPr lang="en-US" sz="10000" b="1">
                <a:solidFill>
                  <a:srgbClr val="2F5496"/>
                </a:solidFill>
              </a:rPr>
              <a:t>Sad</a:t>
            </a:r>
            <a:endParaRPr/>
          </a:p>
        </p:txBody>
      </p:sp>
      <p:pic>
        <p:nvPicPr>
          <p:cNvPr id="116" name="Google Shape;11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54663" y="1982788"/>
            <a:ext cx="51816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0"/>
              <a:buFont typeface="Calibri"/>
              <a:buNone/>
            </a:pPr>
            <a:r>
              <a:rPr lang="en-US" sz="10000" b="1">
                <a:solidFill>
                  <a:srgbClr val="FF0000"/>
                </a:solidFill>
              </a:rPr>
              <a:t>Angry</a:t>
            </a:r>
            <a:endParaRPr/>
          </a:p>
        </p:txBody>
      </p:sp>
      <p:pic>
        <p:nvPicPr>
          <p:cNvPr id="123" name="Google Shape;123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80012" y="1769542"/>
            <a:ext cx="6172200" cy="4099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0"/>
              <a:buFont typeface="Calibri"/>
              <a:buNone/>
            </a:pPr>
            <a:r>
              <a:rPr lang="en-US" sz="7000" b="1">
                <a:solidFill>
                  <a:srgbClr val="00B050"/>
                </a:solidFill>
              </a:rPr>
              <a:t>Disgusted</a:t>
            </a:r>
            <a:endParaRPr sz="7000"/>
          </a:p>
        </p:txBody>
      </p:sp>
      <p:pic>
        <p:nvPicPr>
          <p:cNvPr id="130" name="Google Shape;130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96024" y="432791"/>
            <a:ext cx="3609975" cy="5436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0"/>
              <a:buFont typeface="Calibri"/>
              <a:buNone/>
            </a:pPr>
            <a:r>
              <a:rPr lang="en-US" sz="10000" b="1">
                <a:solidFill>
                  <a:srgbClr val="7030A0"/>
                </a:solidFill>
              </a:rPr>
              <a:t>Scared</a:t>
            </a:r>
            <a:endParaRPr/>
          </a:p>
        </p:txBody>
      </p:sp>
      <p:pic>
        <p:nvPicPr>
          <p:cNvPr id="136" name="Google Shape;13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54713" y="1690688"/>
            <a:ext cx="4572000" cy="4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85776" y="457200"/>
            <a:ext cx="46974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Calibri"/>
              <a:buNone/>
            </a:pPr>
            <a:r>
              <a:rPr lang="en-US" sz="8000" b="1">
                <a:solidFill>
                  <a:srgbClr val="FF0000"/>
                </a:solidFill>
              </a:rPr>
              <a:t>I</a:t>
            </a:r>
            <a:r>
              <a:rPr lang="en-US" sz="8000" b="1">
                <a:solidFill>
                  <a:srgbClr val="FFC000"/>
                </a:solidFill>
              </a:rPr>
              <a:t>n</a:t>
            </a:r>
            <a:r>
              <a:rPr lang="en-US" sz="8000" b="1">
                <a:solidFill>
                  <a:srgbClr val="FFFF00"/>
                </a:solidFill>
              </a:rPr>
              <a:t>s</a:t>
            </a:r>
            <a:r>
              <a:rPr lang="en-US" sz="8000" b="1">
                <a:solidFill>
                  <a:srgbClr val="92D050"/>
                </a:solidFill>
              </a:rPr>
              <a:t>i</a:t>
            </a:r>
            <a:r>
              <a:rPr lang="en-US" sz="8000" b="1">
                <a:solidFill>
                  <a:srgbClr val="00B0F0"/>
                </a:solidFill>
              </a:rPr>
              <a:t>d</a:t>
            </a:r>
            <a:r>
              <a:rPr lang="en-US" sz="8000" b="1">
                <a:solidFill>
                  <a:srgbClr val="7030A0"/>
                </a:solidFill>
              </a:rPr>
              <a:t>e</a:t>
            </a:r>
            <a:r>
              <a:rPr lang="en-US" sz="8000" b="1"/>
              <a:t> </a:t>
            </a:r>
            <a:r>
              <a:rPr lang="en-US" sz="8000" b="1">
                <a:solidFill>
                  <a:srgbClr val="FF0066"/>
                </a:solidFill>
              </a:rPr>
              <a:t>O</a:t>
            </a:r>
            <a:r>
              <a:rPr lang="en-US" sz="8000" b="1">
                <a:solidFill>
                  <a:srgbClr val="FF0000"/>
                </a:solidFill>
              </a:rPr>
              <a:t>u</a:t>
            </a:r>
            <a:r>
              <a:rPr lang="en-US" sz="8000" b="1"/>
              <a:t>t</a:t>
            </a:r>
            <a:endParaRPr/>
          </a:p>
        </p:txBody>
      </p:sp>
      <p:pic>
        <p:nvPicPr>
          <p:cNvPr id="143" name="Google Shape;14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10150" y="771525"/>
            <a:ext cx="6592888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https://www.youtube.com/watch?v=dOkyKyVFnSs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Office PowerPoint</Application>
  <PresentationFormat>Widescreen</PresentationFormat>
  <Paragraphs>59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If you’re happy and you know it...</vt:lpstr>
      <vt:lpstr>What was your favorite nursery rhyme from last week?</vt:lpstr>
      <vt:lpstr>If you’re happy and you know it...</vt:lpstr>
      <vt:lpstr>PowerPoint Presentation</vt:lpstr>
      <vt:lpstr>Sad</vt:lpstr>
      <vt:lpstr>Angry</vt:lpstr>
      <vt:lpstr>Disgusted</vt:lpstr>
      <vt:lpstr>Scared</vt:lpstr>
      <vt:lpstr>Inside Out</vt:lpstr>
      <vt:lpstr>If You’re Happy and You Know It!</vt:lpstr>
      <vt:lpstr>Family Activities</vt:lpstr>
      <vt:lpstr>Dressing to the Music  </vt:lpstr>
      <vt:lpstr>We’re Going on a Shape Hunt</vt:lpstr>
      <vt:lpstr>Table Talk</vt:lpstr>
      <vt:lpstr>Additional Resources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you’re happy and you know it...</dc:title>
  <dc:creator>Jennifer</dc:creator>
  <cp:lastModifiedBy>Jennifer Reed</cp:lastModifiedBy>
  <cp:revision>1</cp:revision>
  <dcterms:modified xsi:type="dcterms:W3CDTF">2020-04-21T21:39:06Z</dcterms:modified>
</cp:coreProperties>
</file>